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  <p:sldId id="282" r:id="rId6"/>
    <p:sldId id="281" r:id="rId7"/>
    <p:sldId id="277" r:id="rId8"/>
    <p:sldId id="278" r:id="rId9"/>
    <p:sldId id="280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00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01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57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32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17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895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91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12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16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311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8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0066"/>
            </a:gs>
            <a:gs pos="64000">
              <a:srgbClr val="B5D2EC"/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E3765-19A9-4681-AD0D-D2AE795FC14C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25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7200" b="1" dirty="0" smtClean="0"/>
              <a:t>Kleuter </a:t>
            </a:r>
            <a:endParaRPr lang="nl-NL" sz="72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457508" y="1273970"/>
            <a:ext cx="5157787" cy="823912"/>
          </a:xfrm>
        </p:spPr>
        <p:txBody>
          <a:bodyPr/>
          <a:lstStyle/>
          <a:p>
            <a:r>
              <a:rPr lang="nl-NL" dirty="0" smtClean="0"/>
              <a:t>4 – 6 jaar 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Grote woordenschat, gesprekjes </a:t>
            </a:r>
          </a:p>
          <a:p>
            <a:r>
              <a:rPr lang="nl-NL" dirty="0" smtClean="0"/>
              <a:t>Creatief in het verzinnen van verhaaltjes </a:t>
            </a:r>
          </a:p>
          <a:p>
            <a:r>
              <a:rPr lang="nl-NL" dirty="0" smtClean="0"/>
              <a:t>De magische wereld van </a:t>
            </a:r>
            <a:r>
              <a:rPr lang="nl-NL" smtClean="0"/>
              <a:t>de kleuter 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De motoriek wordt sterk verfijnt; kleurplaten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Grote fantasie en creativiteit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Niet met product bezig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Samenspel belangrijk, rolmodel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Nog ongeremd; niet teveel bijsturen, zelf laten spelen/ontdekken 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360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Welke materialen zijn geschikt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Dikke en dunne potloden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Schaar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Plakkaatverf en kwast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Klei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Brooddeeg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Ecoline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Krijt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Stiften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Zand en water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613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b="1" dirty="0"/>
              <a:t>Ontwikkelingsstadium in de tekentaal 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Dwarrelfase 4-6 jaar</a:t>
            </a:r>
            <a:br>
              <a:rPr lang="nl-NL" b="1" dirty="0" smtClean="0"/>
            </a:br>
            <a:r>
              <a:rPr lang="nl-NL" b="1" dirty="0" smtClean="0"/>
              <a:t>geen bodem, basisvormen  </a:t>
            </a:r>
            <a:endParaRPr lang="nl-NL" b="1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0800000">
            <a:off x="2138361" y="1857164"/>
            <a:ext cx="7660266" cy="500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Ecoline blazen </a:t>
            </a:r>
            <a:endParaRPr lang="nl-NL" b="1" dirty="0"/>
          </a:p>
        </p:txBody>
      </p:sp>
      <p:pic>
        <p:nvPicPr>
          <p:cNvPr id="1026" name="Picture 2" descr="https://s-media-cache-ak0.pinimg.com/736x/2b/39/fb/2b39fbe976ba06022c78c3904f79b3d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385" y="3054927"/>
            <a:ext cx="4351385" cy="326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uurpijl met vuurwerk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2" y="3054927"/>
            <a:ext cx="4351387" cy="326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9012" y="1342936"/>
            <a:ext cx="3067916" cy="497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72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Wasco met ecoline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http://www.jufanke.nl/afbeeldingen/creatief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347" y="1626141"/>
            <a:ext cx="7225112" cy="475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Ecoline spatten </a:t>
            </a:r>
            <a:endParaRPr lang="nl-NL" b="1" dirty="0"/>
          </a:p>
        </p:txBody>
      </p:sp>
      <p:pic>
        <p:nvPicPr>
          <p:cNvPr id="3074" name="Picture 2" descr="https://s-media-cache-ak0.pinimg.com/236x/b7/43/90/b743908717be9788ef470f53a999bc1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747" y="1375914"/>
            <a:ext cx="4681105" cy="531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43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2D42E50E7CE7478F68EBC8B0F70E4A" ma:contentTypeVersion="0" ma:contentTypeDescription="Een nieuw document maken." ma:contentTypeScope="" ma:versionID="bcba6ad6535feaed003b885f16672bd3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B88E698-54BC-4CDD-B780-32129FBC7806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5E5CE8-20EA-4A7B-A201-E134C1760D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EB03AA-BE07-4BF3-AF25-6B69515E3D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81</Words>
  <Application>Microsoft Office PowerPoint</Application>
  <PresentationFormat>Breedbeeld</PresentationFormat>
  <Paragraphs>24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Kleuter </vt:lpstr>
      <vt:lpstr>Welke materialen zijn geschikt </vt:lpstr>
      <vt:lpstr>Ontwikkelingsstadium in de tekentaal  Dwarrelfase 4-6 jaar geen bodem, basisvormen  </vt:lpstr>
      <vt:lpstr>Ecoline blazen </vt:lpstr>
      <vt:lpstr>Wasco met ecoline </vt:lpstr>
      <vt:lpstr>Ecoline spatten </vt:lpstr>
    </vt:vector>
  </TitlesOfParts>
  <Company>Alfa-college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Peuter</dc:title>
  <dc:creator>Bruulsema, Bertine</dc:creator>
  <cp:lastModifiedBy>Brinks, Vera</cp:lastModifiedBy>
  <cp:revision>10</cp:revision>
  <dcterms:created xsi:type="dcterms:W3CDTF">2015-06-08T09:03:23Z</dcterms:created>
  <dcterms:modified xsi:type="dcterms:W3CDTF">2015-09-30T11:02:04Z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0x010100FA2D42E50E7CE7478F68EBC8B0F70E4A</vt:lpwstr>
  </property>
</Properties>
</file>